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33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35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8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76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36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6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38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26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38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65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94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3CD3A2E-CCE0-4E3A-93FC-E5434DC13A63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7CEF5EA-E634-412D-A16A-C3DD8553A2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03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B8D8AC73-8A38-A511-9BC1-28F5AE96F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837" y="1683642"/>
            <a:ext cx="9128325" cy="44424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A74A2437-BE19-8CA9-97EC-FE513145BEB8}"/>
              </a:ext>
            </a:extLst>
          </p:cNvPr>
          <p:cNvSpPr txBox="1"/>
          <p:nvPr/>
        </p:nvSpPr>
        <p:spPr>
          <a:xfrm>
            <a:off x="1408176" y="267870"/>
            <a:ext cx="8187267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cs-CZ" sz="1400" b="1" dirty="0">
                <a:solidFill>
                  <a:schemeClr val="bg1">
                    <a:lumMod val="95000"/>
                  </a:schemeClr>
                </a:solidFill>
              </a:rPr>
              <a:t>Domov pod Vinnou horou, </a:t>
            </a:r>
          </a:p>
          <a:p>
            <a:pPr lvl="0" algn="ctr"/>
            <a:r>
              <a:rPr lang="cs-CZ" sz="1400" b="1" dirty="0">
                <a:solidFill>
                  <a:schemeClr val="bg1">
                    <a:lumMod val="95000"/>
                  </a:schemeClr>
                </a:solidFill>
              </a:rPr>
              <a:t>příspěvková organizace Města Hlučína</a:t>
            </a:r>
          </a:p>
          <a:p>
            <a:pPr lvl="0" algn="ctr"/>
            <a:r>
              <a:rPr lang="cs-CZ" sz="1400" b="1" dirty="0">
                <a:solidFill>
                  <a:schemeClr val="bg1">
                    <a:lumMod val="95000"/>
                  </a:schemeClr>
                </a:solidFill>
              </a:rPr>
              <a:t>Vás srdečně zve </a:t>
            </a:r>
          </a:p>
          <a:p>
            <a:pPr lvl="0" algn="ctr"/>
            <a:r>
              <a:rPr lang="cs-CZ" sz="4400" b="1" u="sng" dirty="0" smtClean="0">
                <a:solidFill>
                  <a:schemeClr val="bg1"/>
                </a:solidFill>
              </a:rPr>
              <a:t>ve středu 29</a:t>
            </a:r>
            <a:r>
              <a:rPr lang="cs-CZ" sz="4400" b="1" u="sng" dirty="0">
                <a:solidFill>
                  <a:schemeClr val="bg1"/>
                </a:solidFill>
              </a:rPr>
              <a:t>. listopadu </a:t>
            </a:r>
            <a:r>
              <a:rPr lang="cs-CZ" sz="4400" b="1" u="sng" dirty="0" smtClean="0">
                <a:solidFill>
                  <a:schemeClr val="bg1"/>
                </a:solidFill>
              </a:rPr>
              <a:t>2023 na</a:t>
            </a:r>
            <a:endParaRPr lang="cs-CZ" sz="3600" b="1" u="sng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BA18B3A-9138-FFED-1E97-B3882EE25EB0}"/>
              </a:ext>
            </a:extLst>
          </p:cNvPr>
          <p:cNvSpPr txBox="1"/>
          <p:nvPr/>
        </p:nvSpPr>
        <p:spPr>
          <a:xfrm>
            <a:off x="5673229" y="1604673"/>
            <a:ext cx="6834996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Rozsvícení</a:t>
            </a:r>
          </a:p>
          <a:p>
            <a:pPr algn="ctr"/>
            <a:r>
              <a:rPr lang="cs-CZ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Vánočního </a:t>
            </a:r>
          </a:p>
          <a:p>
            <a:pPr algn="ctr"/>
            <a:r>
              <a:rPr lang="cs-CZ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stromu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s posvěcením</a:t>
            </a:r>
          </a:p>
          <a:p>
            <a:pPr algn="ctr"/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„Zvoničky </a:t>
            </a:r>
          </a:p>
          <a:p>
            <a:pPr algn="ctr"/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splněných</a:t>
            </a:r>
          </a:p>
          <a:p>
            <a:pPr algn="ctr"/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přání“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07309DA-EA4F-F105-3946-670F5DBD9C5C}"/>
              </a:ext>
            </a:extLst>
          </p:cNvPr>
          <p:cNvSpPr txBox="1"/>
          <p:nvPr/>
        </p:nvSpPr>
        <p:spPr>
          <a:xfrm>
            <a:off x="1359408" y="1786128"/>
            <a:ext cx="441350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cs-CZ" sz="105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r>
              <a:rPr lang="cs-CZ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Vánoční </a:t>
            </a:r>
            <a:endParaRPr lang="cs-CZ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r>
              <a:rPr lang="cs-CZ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v</a:t>
            </a:r>
            <a:r>
              <a:rPr lang="cs-CZ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ýstavu prací</a:t>
            </a:r>
          </a:p>
          <a:p>
            <a:pPr algn="ctr"/>
            <a:r>
              <a:rPr lang="cs-CZ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 našich seniorů</a:t>
            </a: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cs-CZ" sz="2800" b="1" dirty="0"/>
              <a:t>od </a:t>
            </a:r>
            <a:r>
              <a:rPr lang="cs-CZ" sz="2800" b="1" dirty="0" smtClean="0"/>
              <a:t>9 </a:t>
            </a:r>
            <a:r>
              <a:rPr lang="cs-CZ" sz="2800" b="1" dirty="0"/>
              <a:t>hodin </a:t>
            </a:r>
          </a:p>
          <a:p>
            <a:pPr algn="ctr"/>
            <a:endParaRPr lang="cs-CZ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EB5BEE93-3040-1CDD-4FA4-BE4AF4DB820C}"/>
              </a:ext>
            </a:extLst>
          </p:cNvPr>
          <p:cNvSpPr txBox="1"/>
          <p:nvPr/>
        </p:nvSpPr>
        <p:spPr>
          <a:xfrm>
            <a:off x="1804416" y="5439416"/>
            <a:ext cx="12434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 smtClean="0"/>
              <a:t>														od </a:t>
            </a:r>
            <a:r>
              <a:rPr lang="cs-CZ" sz="2800" b="1" dirty="0"/>
              <a:t>14 hodin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14BEAF8A-67BA-0622-F3E2-56E094ED37A0}"/>
              </a:ext>
            </a:extLst>
          </p:cNvPr>
          <p:cNvSpPr txBox="1"/>
          <p:nvPr/>
        </p:nvSpPr>
        <p:spPr>
          <a:xfrm>
            <a:off x="2771215" y="6156834"/>
            <a:ext cx="73971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bg1"/>
                </a:solidFill>
              </a:rPr>
              <a:t>V návaznosti na pravidla o ochraně osobních údajů Vás informujeme, že </a:t>
            </a:r>
            <a:r>
              <a:rPr lang="cs-CZ" sz="1400" b="1" dirty="0">
                <a:solidFill>
                  <a:schemeClr val="bg1"/>
                </a:solidFill>
              </a:rPr>
              <a:t>z</a:t>
            </a:r>
            <a:r>
              <a:rPr lang="cs-CZ" sz="1400" b="1" dirty="0" smtClean="0">
                <a:solidFill>
                  <a:schemeClr val="bg1"/>
                </a:solidFill>
              </a:rPr>
              <a:t> této akce budou pořizovány fotografie nebo obrazové a zvukové záznamy.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82062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62</Words>
  <Application>Microsoft Office PowerPoint</Application>
  <PresentationFormat>Širokoúhlá obrazovka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Britannic Bold</vt:lpstr>
      <vt:lpstr>Corbel</vt:lpstr>
      <vt:lpstr>Základ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Vicenecová</dc:creator>
  <cp:lastModifiedBy>Dana Kostřevová</cp:lastModifiedBy>
  <cp:revision>7</cp:revision>
  <cp:lastPrinted>2023-11-22T13:11:15Z</cp:lastPrinted>
  <dcterms:created xsi:type="dcterms:W3CDTF">2023-11-20T12:30:20Z</dcterms:created>
  <dcterms:modified xsi:type="dcterms:W3CDTF">2023-11-28T13:16:41Z</dcterms:modified>
</cp:coreProperties>
</file>